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42910" y="1714488"/>
            <a:ext cx="7786742" cy="20415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ru-RU" sz="3959"/>
              <a:t>Элементы экологического воспитания на уроках русского языка и литературы</a:t>
            </a:r>
            <a:br>
              <a:rPr lang="ru-RU" sz="3959"/>
            </a:br>
            <a:endParaRPr sz="3959"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ru-RU" sz="2500">
                <a:solidFill>
                  <a:schemeClr val="dk1"/>
                </a:solidFill>
              </a:rPr>
              <a:t>Презентацию подготовила учитель русского языка и литературы ГБОУ СОШ №562 Алексеева Н. В.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2286000" y="2413338"/>
            <a:ext cx="45720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Если</a:t>
            </a: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вы думаете на год вперед – сейте зерна,</a:t>
            </a:r>
            <a:b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Если вы думаете на десять лет вперед – сажайте деревья,</a:t>
            </a:r>
            <a:b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Если вы думаете на сто лет вперед – воспитывайте человека.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Неизвестный китайский поэт.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/>
          <p:nvPr/>
        </p:nvSpPr>
        <p:spPr>
          <a:xfrm>
            <a:off x="2286000" y="428604"/>
            <a:ext cx="4572000" cy="587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Задача уроков на экологическую тему: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Показать красоту природы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вызвать чувство ответственности за состояние природы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воспитывать чувство любви к природе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показать как должен вести себя в природе человек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приводить примеры бережного отношения к природе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подвергать осуждению поступки варварского отношения к природе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/>
        </p:nvSpPr>
        <p:spPr>
          <a:xfrm>
            <a:off x="2071670" y="1785926"/>
            <a:ext cx="607223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уроках русского языка  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1дополнительный</a:t>
            </a:r>
            <a:r>
              <a:rPr i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материал  </a:t>
            </a:r>
            <a:r>
              <a:rPr i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-диктанты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-стихотворения экологического характера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-словарные слова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-тексты о воде,воздухе,почве,растениях и животны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/>
        </p:nvSpPr>
        <p:spPr>
          <a:xfrm>
            <a:off x="2428860" y="214290"/>
            <a:ext cx="5998512" cy="6586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lain" startAt="2"/>
            </a:pPr>
            <a:r>
              <a:rPr b="0" i="1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уроках развития речи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сочинения по репродукциям картин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ведение словаря природы 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Создание словаря осенних (зимних,весенних)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слов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Творческие работы(сочинения, эссе)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Темы сочинений:</a:t>
            </a:r>
            <a:endParaRPr i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Березкам холодно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Первый снег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Зимняя сказка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Пробуждение природы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/>
        </p:nvSpPr>
        <p:spPr>
          <a:xfrm>
            <a:off x="1928794" y="1500174"/>
            <a:ext cx="5868000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i="1"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Публицистический стиль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Подбор материала об экологии города в газетах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Создание статей на экологическую тему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/>
        </p:nvSpPr>
        <p:spPr>
          <a:xfrm>
            <a:off x="1357290" y="1428736"/>
            <a:ext cx="6000792" cy="32932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Темы статей на экологическую тему: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Влияние промышленных предприятий на экологию города,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загрязнение воздуха,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несанкционированные свалки бытовых отходов,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состояние водоемов.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/>
        </p:nvSpPr>
        <p:spPr>
          <a:xfrm>
            <a:off x="3214678" y="1428736"/>
            <a:ext cx="4071966" cy="3662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b="1"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уроках литературы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-анализ эпизодов-пейзажных зарисовок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природы,времен года,времени суток в стихах А.С.Пушкина,М.Ю.Лермонтова,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Н.А.Некрасова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/>
        </p:nvSpPr>
        <p:spPr>
          <a:xfrm>
            <a:off x="2071670" y="2000240"/>
            <a:ext cx="6012000" cy="156966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Знакомство с эпитетами 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метафорами,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сравнениями на примере стихов  C.Есенина, А. Фета, Ф.Тютчева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/>
        </p:nvSpPr>
        <p:spPr>
          <a:xfrm>
            <a:off x="2428860" y="2143116"/>
            <a:ext cx="4500000" cy="212365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Обсуждение  произведений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К.Паустовского ‘’ Мещерская сторона” и М.Пришвина ‘’Кладовая солнца’’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/>
        </p:nvSpPr>
        <p:spPr>
          <a:xfrm>
            <a:off x="3000364" y="1428736"/>
            <a:ext cx="414340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